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7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5" autoAdjust="0"/>
  </p:normalViewPr>
  <p:slideViewPr>
    <p:cSldViewPr snapToGrid="0">
      <p:cViewPr varScale="1">
        <p:scale>
          <a:sx n="45" d="100"/>
          <a:sy n="45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2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66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7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5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0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60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3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13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88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36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1673-8641-4FAE-8857-3F64BC2E971F}" type="datetimeFigureOut">
              <a:rPr lang="hr-HR" smtClean="0"/>
              <a:t>18.12.2013.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BB8B-61AF-44F4-973A-D3BA5A2CA8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9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ikihow.com/Create-a-Good-Documentary-Fil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hr-hr/windows-live/movie-maker-file-types-faq" TargetMode="External"/><Relationship Id="rId2" Type="http://schemas.openxmlformats.org/officeDocument/2006/relationships/hyperlink" Target="http://windows.microsoft.com/hr-hr/windows-vista/getting-started-with-windows-movie-mak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7" y="431800"/>
            <a:ext cx="10058400" cy="6707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282713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7200" dirty="0" smtClean="0">
              <a:latin typeface="Noteworthy" panose="02000500000000000000" pitchFamily="2" charset="0"/>
            </a:endParaRPr>
          </a:p>
          <a:p>
            <a:pPr algn="ctr"/>
            <a:r>
              <a:rPr lang="hr-HR" sz="7200" dirty="0" smtClean="0">
                <a:latin typeface="Noteworthy" panose="02000500000000000000" pitchFamily="2" charset="0"/>
              </a:rPr>
              <a:t>KOME SE OD VAS ŠKOLARCI</a:t>
            </a:r>
            <a:endParaRPr lang="hr-HR" sz="7200" dirty="0">
              <a:latin typeface="Noteworth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7" y="431800"/>
            <a:ext cx="10058400" cy="6707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53987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7200" dirty="0" smtClean="0">
              <a:latin typeface="Noteworthy" panose="02000500000000000000" pitchFamily="2" charset="0"/>
            </a:endParaRPr>
          </a:p>
          <a:p>
            <a:pPr algn="ctr"/>
            <a:r>
              <a:rPr lang="hr-HR" sz="7200" dirty="0" smtClean="0">
                <a:latin typeface="Noteworthy" panose="02000500000000000000" pitchFamily="2" charset="0"/>
              </a:rPr>
              <a:t>SNIMAJU.....</a:t>
            </a:r>
            <a:endParaRPr lang="hr-HR" sz="7200" dirty="0">
              <a:latin typeface="Noteworth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534" y="989809"/>
            <a:ext cx="4823140" cy="321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53987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7200" dirty="0" smtClean="0">
              <a:latin typeface="Noteworthy" panose="02000500000000000000" pitchFamily="2" charset="0"/>
            </a:endParaRPr>
          </a:p>
          <a:p>
            <a:pPr algn="ctr"/>
            <a:r>
              <a:rPr lang="hr-HR" sz="7200" dirty="0" smtClean="0">
                <a:latin typeface="Noteworthy" panose="02000500000000000000" pitchFamily="2" charset="0"/>
              </a:rPr>
              <a:t>DOKUMENTARCI?</a:t>
            </a:r>
            <a:endParaRPr lang="hr-HR" sz="7200" dirty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3" y="1161013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285" y="258579"/>
            <a:ext cx="823558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800" dirty="0" smtClean="0">
                <a:latin typeface="Noteworthy" panose="02000500000000000000" pitchFamily="2" charset="0"/>
              </a:rPr>
              <a:t>ŠTO JE DOKUMENTARNI FILM?</a:t>
            </a:r>
          </a:p>
          <a:p>
            <a:pPr>
              <a:lnSpc>
                <a:spcPct val="150000"/>
              </a:lnSpc>
            </a:pPr>
            <a:endParaRPr lang="hr-HR" sz="3600" dirty="0">
              <a:latin typeface="Noteworthy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Noteworthy" panose="02000500000000000000" pitchFamily="2" charset="0"/>
              </a:rPr>
              <a:t>filmski izraz čiji je cilj dokumentirati stvarnost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Noteworthy" panose="02000500000000000000" pitchFamily="2" charset="0"/>
              </a:rPr>
              <a:t>nema glume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Noteworthy" panose="02000500000000000000" pitchFamily="2" charset="0"/>
              </a:rPr>
              <a:t>cilj: biti edukativan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Noteworthy" panose="02000500000000000000" pitchFamily="2" charset="0"/>
              </a:rPr>
              <a:t>ključ dokumentarnog filma: vjerodostojnost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hr-HR" sz="3600" dirty="0" smtClean="0">
              <a:latin typeface="Noteworthy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hr-HR" sz="3600" dirty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84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22227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800" dirty="0" smtClean="0">
                <a:latin typeface="Noteworthy" panose="02000500000000000000" pitchFamily="2" charset="0"/>
              </a:rPr>
              <a:t>UVJETI   NATJEČAJA: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Noteworthy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3200" dirty="0" smtClean="0">
                <a:latin typeface="Noteworthy" panose="02000500000000000000" pitchFamily="2" charset="0"/>
              </a:rPr>
              <a:t> </a:t>
            </a:r>
            <a:r>
              <a:rPr lang="hr-HR" sz="2800" dirty="0" smtClean="0">
                <a:latin typeface="Noteworthy" panose="02000500000000000000" pitchFamily="2" charset="0"/>
              </a:rPr>
              <a:t>Dokumentarni film mogu snimati svi učenici naše škole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800" dirty="0" smtClean="0">
                <a:latin typeface="Noteworthy" panose="02000500000000000000" pitchFamily="2" charset="0"/>
              </a:rPr>
              <a:t> Film možete snimati u grupama ili kao cijelo razredno odjeljenje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800" dirty="0" smtClean="0">
                <a:latin typeface="Noteworthy" panose="02000500000000000000" pitchFamily="2" charset="0"/>
              </a:rPr>
              <a:t> Trajanje dokumentarnog filma minimalno 5 minuta maksimalno 10 minuta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800" dirty="0" smtClean="0">
                <a:latin typeface="Noteworthy" panose="02000500000000000000" pitchFamily="2" charset="0"/>
              </a:rPr>
              <a:t> Na </a:t>
            </a:r>
            <a:r>
              <a:rPr lang="hr-HR" sz="2800" smtClean="0">
                <a:latin typeface="Noteworthy" panose="02000500000000000000" pitchFamily="2" charset="0"/>
              </a:rPr>
              <a:t>stranicama </a:t>
            </a:r>
            <a:r>
              <a:rPr lang="hr-HR" sz="2800" smtClean="0">
                <a:latin typeface="Noteworthy" panose="02000500000000000000" pitchFamily="2" charset="0"/>
                <a:hlinkClick r:id="rId2"/>
              </a:rPr>
              <a:t>www.wikihow.com/Create-a-Good-Documentary-Film</a:t>
            </a:r>
            <a:endParaRPr lang="hr-HR" sz="2800" smtClean="0">
              <a:latin typeface="Noteworthy" panose="02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hr-HR" sz="2800" smtClean="0">
                <a:latin typeface="Noteworthy" panose="02000500000000000000" pitchFamily="2" charset="0"/>
              </a:rPr>
              <a:t> </a:t>
            </a:r>
            <a:r>
              <a:rPr lang="hr-HR" sz="2800" dirty="0" smtClean="0">
                <a:latin typeface="Noteworthy" panose="02000500000000000000" pitchFamily="2" charset="0"/>
              </a:rPr>
              <a:t>možete pronaći dobre informacije koje će vam pomoći u snimanju vašeg filma</a:t>
            </a:r>
            <a:endParaRPr lang="hr-HR" sz="2000" dirty="0" smtClean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84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" y="578678"/>
            <a:ext cx="12191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800" dirty="0" smtClean="0">
                <a:latin typeface="Noteworthy" panose="02000500000000000000" pitchFamily="2" charset="0"/>
              </a:rPr>
              <a:t>TEMA</a:t>
            </a:r>
          </a:p>
          <a:p>
            <a:pPr algn="ctr">
              <a:lnSpc>
                <a:spcPct val="150000"/>
              </a:lnSpc>
            </a:pPr>
            <a:endParaRPr lang="hr-HR" sz="2400" dirty="0">
              <a:latin typeface="Noteworthy" panose="02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hr-HR" sz="3600" dirty="0">
              <a:latin typeface="Noteworthy" panose="02000500000000000000" pitchFamily="2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Noteworthy" panose="02000500000000000000" pitchFamily="2" charset="0"/>
              </a:rPr>
              <a:t>slobodna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endParaRPr lang="hr-HR" sz="2400" dirty="0" smtClean="0">
              <a:latin typeface="Noteworthy" panose="02000500000000000000" pitchFamily="2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endParaRPr lang="hr-HR" sz="2400" dirty="0" smtClean="0">
              <a:latin typeface="Noteworthy" panose="02000500000000000000" pitchFamily="2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endParaRPr lang="hr-HR" sz="2400" dirty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84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688" y="496641"/>
            <a:ext cx="9020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800" dirty="0" smtClean="0">
                <a:latin typeface="Noteworthy" panose="02000500000000000000" pitchFamily="2" charset="0"/>
              </a:rPr>
              <a:t>Predaja do 14.2.</a:t>
            </a:r>
          </a:p>
          <a:p>
            <a:pPr algn="ctr">
              <a:lnSpc>
                <a:spcPct val="150000"/>
              </a:lnSpc>
            </a:pPr>
            <a:endParaRPr lang="hr-HR" sz="4400" dirty="0">
              <a:latin typeface="Noteworthy" panose="02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hr-HR" sz="4400" dirty="0" smtClean="0">
                <a:latin typeface="Noteworthy" panose="02000500000000000000" pitchFamily="2" charset="0"/>
              </a:rPr>
              <a:t>javiti se prof. Tamari Mužanić ili Marijani Mužanić</a:t>
            </a:r>
          </a:p>
          <a:p>
            <a:pPr algn="ctr">
              <a:lnSpc>
                <a:spcPct val="150000"/>
              </a:lnSpc>
            </a:pPr>
            <a:endParaRPr lang="hr-HR" sz="4400" dirty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84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223078"/>
            <a:ext cx="87917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800" dirty="0" smtClean="0">
                <a:latin typeface="Noteworthy" panose="02000500000000000000" pitchFamily="2" charset="0"/>
              </a:rPr>
              <a:t>PROGRAM ZA OBRADU VIDEA</a:t>
            </a:r>
          </a:p>
          <a:p>
            <a:pPr>
              <a:lnSpc>
                <a:spcPct val="150000"/>
              </a:lnSpc>
            </a:pPr>
            <a:endParaRPr lang="hr-HR" sz="3600" dirty="0">
              <a:latin typeface="Noteworthy" panose="02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hr-HR" sz="4000" dirty="0" smtClean="0">
                <a:latin typeface="Noteworthy" panose="02000500000000000000" pitchFamily="2" charset="0"/>
              </a:rPr>
              <a:t>              WINDOWS MOVIE MAKER</a:t>
            </a:r>
            <a:r>
              <a:rPr lang="hr-HR" sz="4000" dirty="0">
                <a:latin typeface="Noteworthy" panose="02000500000000000000" pitchFamily="2" charset="0"/>
              </a:rPr>
              <a:t>	</a:t>
            </a:r>
            <a:r>
              <a:rPr lang="hr-HR" sz="4000" dirty="0" smtClean="0">
                <a:latin typeface="Noteworthy" panose="02000500000000000000" pitchFamily="2" charset="0"/>
              </a:rPr>
              <a:t/>
            </a:r>
            <a:br>
              <a:rPr lang="hr-HR" sz="4000" dirty="0" smtClean="0">
                <a:latin typeface="Noteworthy" panose="02000500000000000000" pitchFamily="2" charset="0"/>
              </a:rPr>
            </a:br>
            <a:r>
              <a:rPr lang="hr-HR" sz="2800" dirty="0" smtClean="0">
                <a:latin typeface="Noteworthy" panose="02000500000000000000" pitchFamily="2" charset="0"/>
              </a:rPr>
              <a:t>informacije kako raditi s WMM </a:t>
            </a:r>
            <a:r>
              <a:rPr lang="hr-HR" sz="2800" dirty="0">
                <a:latin typeface="Noteworthy" panose="02000500000000000000" pitchFamily="2" charset="0"/>
              </a:rPr>
              <a:t>možete pronaći </a:t>
            </a:r>
            <a:r>
              <a:rPr lang="hr-HR" sz="2800" dirty="0" smtClean="0">
                <a:latin typeface="Noteworthy" panose="02000500000000000000" pitchFamily="2" charset="0"/>
              </a:rPr>
              <a:t>na </a:t>
            </a:r>
            <a:r>
              <a:rPr lang="hr-HR" sz="2800" dirty="0" smtClean="0">
                <a:latin typeface="Noteworthy" panose="02000500000000000000" pitchFamily="2" charset="0"/>
                <a:hlinkClick r:id="rId2"/>
              </a:rPr>
              <a:t>http</a:t>
            </a:r>
            <a:r>
              <a:rPr lang="hr-HR" sz="2800" dirty="0">
                <a:latin typeface="Noteworthy" panose="02000500000000000000" pitchFamily="2" charset="0"/>
                <a:hlinkClick r:id="rId2"/>
              </a:rPr>
              <a:t>://</a:t>
            </a:r>
            <a:r>
              <a:rPr lang="hr-HR" sz="2800" dirty="0" smtClean="0">
                <a:latin typeface="Noteworthy" panose="02000500000000000000" pitchFamily="2" charset="0"/>
                <a:hlinkClick r:id="rId2"/>
              </a:rPr>
              <a:t>windows.microsoft.com/hr-hr/windows-vista/getting-started-with-windows-movie-maker</a:t>
            </a:r>
            <a:endParaRPr lang="hr-HR" sz="2800" dirty="0">
              <a:latin typeface="Noteworthy" panose="02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Noteworthy" panose="02000500000000000000" pitchFamily="2" charset="0"/>
              </a:rPr>
              <a:t>a koje datoteke WMM podržava nađi ovdje: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Noteworthy" panose="02000500000000000000" pitchFamily="2" charset="0"/>
                <a:hlinkClick r:id="rId3"/>
              </a:rPr>
              <a:t>http</a:t>
            </a:r>
            <a:r>
              <a:rPr lang="hr-HR" sz="2800" dirty="0">
                <a:latin typeface="Noteworthy" panose="02000500000000000000" pitchFamily="2" charset="0"/>
                <a:hlinkClick r:id="rId3"/>
              </a:rPr>
              <a:t>://</a:t>
            </a:r>
            <a:r>
              <a:rPr lang="hr-HR" sz="2800" dirty="0" smtClean="0">
                <a:latin typeface="Noteworthy" panose="02000500000000000000" pitchFamily="2" charset="0"/>
                <a:hlinkClick r:id="rId3"/>
              </a:rPr>
              <a:t>windows.microsoft.com/hr-hr/windows-live/movie-maker-file-types-faq</a:t>
            </a:r>
            <a:endParaRPr lang="hr-HR" sz="2800" dirty="0" smtClean="0">
              <a:latin typeface="Noteworthy" panose="02000500000000000000" pitchFamily="2" charset="0"/>
            </a:endParaRPr>
          </a:p>
          <a:p>
            <a:pPr>
              <a:lnSpc>
                <a:spcPct val="150000"/>
              </a:lnSpc>
            </a:pPr>
            <a:endParaRPr lang="hr-HR" sz="3600" dirty="0">
              <a:latin typeface="Noteworth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84"/>
            <a:ext cx="3972140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Noteworthy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</dc:creator>
  <cp:lastModifiedBy>Tamara Muzanic</cp:lastModifiedBy>
  <cp:revision>11</cp:revision>
  <dcterms:created xsi:type="dcterms:W3CDTF">2013-12-13T11:25:47Z</dcterms:created>
  <dcterms:modified xsi:type="dcterms:W3CDTF">2013-12-18T08:26:25Z</dcterms:modified>
</cp:coreProperties>
</file>