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0" r:id="rId3"/>
    <p:sldId id="261" r:id="rId4"/>
    <p:sldId id="268" r:id="rId5"/>
    <p:sldId id="262" r:id="rId6"/>
    <p:sldId id="258" r:id="rId7"/>
    <p:sldId id="263" r:id="rId8"/>
    <p:sldId id="259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3" r:id="rId2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5" autoAdjust="0"/>
    <p:restoredTop sz="94654" autoAdjust="0"/>
  </p:normalViewPr>
  <p:slideViewPr>
    <p:cSldViewPr>
      <p:cViewPr varScale="1">
        <p:scale>
          <a:sx n="88" d="100"/>
          <a:sy n="88" d="100"/>
        </p:scale>
        <p:origin x="-96" y="-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30" name="Rezervirano mjesto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8.2.2013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Rezervirano mjesto broja slajd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8.2.2013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8.2.2013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8.2.2013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8.2.2013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8.2.2013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8.2.2013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8.2.2013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8.2.2013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8.2.2013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s odsječenim zaobljenim jednim kut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 trokut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302D-F319-4427-88F9-22F905A3E789}" type="datetimeFigureOut">
              <a:rPr lang="sr-Latn-CS" smtClean="0"/>
              <a:pPr/>
              <a:t>8.2.2013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10" name="Prostoručno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rostoručno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učno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rostoručno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zervirano mjesto naslova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0" name="Rezervirano mjesto teksta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4B302D-F319-4427-88F9-22F905A3E789}" type="datetimeFigureOut">
              <a:rPr lang="sr-Latn-CS" smtClean="0"/>
              <a:pPr/>
              <a:t>8.2.2013</a:t>
            </a:fld>
            <a:endParaRPr lang="hr-HR"/>
          </a:p>
        </p:txBody>
      </p:sp>
      <p:sp>
        <p:nvSpPr>
          <p:cNvPr id="22" name="Rezervirano mjesto podnožj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761C4A5-FF61-481C-827E-5C0A379F94F2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Prostoručno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Prostoručno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 advTm="10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28662" y="1643050"/>
            <a:ext cx="7851648" cy="18288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hr-HR" sz="60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BOŽIĆNE SLIKE </a:t>
            </a:r>
            <a:endParaRPr lang="hr-HR" sz="60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5" name="Slika 4" descr="P10119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04019">
            <a:off x="2987718" y="3999285"/>
            <a:ext cx="4139275" cy="3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 descr="P1012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468061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Documents and Settings\ucenik\Local Settings\Temporary Internet Files\Content.IE5\TLDL2824\MC900398615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857232"/>
            <a:ext cx="1874520" cy="17620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BOŽIĆ DOLAZI</a:t>
            </a:r>
            <a:endParaRPr lang="hr-HR" dirty="0"/>
          </a:p>
        </p:txBody>
      </p:sp>
      <p:pic>
        <p:nvPicPr>
          <p:cNvPr id="4" name="Rezervirano mjesto sadržaja 3" descr="P1012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246326">
            <a:off x="247363" y="2524266"/>
            <a:ext cx="5019610" cy="37647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Slika 4" descr="P1012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2500306"/>
            <a:ext cx="4381499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BOŽIĆNO ČAŠĆENJE</a:t>
            </a:r>
            <a:endParaRPr lang="hr-HR" dirty="0"/>
          </a:p>
        </p:txBody>
      </p:sp>
      <p:pic>
        <p:nvPicPr>
          <p:cNvPr id="4" name="Rezervirano mjesto sadržaja 3" descr="P1012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1012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690015">
            <a:off x="513925" y="1041534"/>
            <a:ext cx="4598644" cy="3448983"/>
          </a:xfrm>
        </p:spPr>
      </p:pic>
      <p:pic>
        <p:nvPicPr>
          <p:cNvPr id="5" name="Slika 4" descr="P1012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9869">
            <a:off x="5071391" y="1465955"/>
            <a:ext cx="3891899" cy="2918924"/>
          </a:xfrm>
          <a:prstGeom prst="rect">
            <a:avLst/>
          </a:prstGeom>
        </p:spPr>
      </p:pic>
      <p:pic>
        <p:nvPicPr>
          <p:cNvPr id="9218" name="Picture 2" descr="C:\Documents and Settings\ucenik\Local Settings\Temporary Internet Files\Content.IE5\22GVXAO1\MP900446393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4000504"/>
            <a:ext cx="2958026" cy="24288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TOMBOLA</a:t>
            </a:r>
            <a:endParaRPr lang="hr-HR" dirty="0"/>
          </a:p>
        </p:txBody>
      </p:sp>
      <p:pic>
        <p:nvPicPr>
          <p:cNvPr id="4" name="Rezervirano mjesto sadržaja 3" descr="P1012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10123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142984"/>
            <a:ext cx="6569630" cy="4927222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 descr="P10122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82973" y="1231615"/>
            <a:ext cx="5852583" cy="4389437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P1012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98669">
            <a:off x="4142480" y="2937854"/>
            <a:ext cx="4112613" cy="308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 descr="P1012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774986">
            <a:off x="527616" y="283237"/>
            <a:ext cx="4195070" cy="3146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P1012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86550">
            <a:off x="207134" y="1861180"/>
            <a:ext cx="4123369" cy="3092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 descr="P1012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92871">
            <a:off x="4988585" y="2751103"/>
            <a:ext cx="4091129" cy="3068347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2928926" y="785794"/>
            <a:ext cx="3308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hr-HR" sz="54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Klopanje</a:t>
            </a:r>
            <a:r>
              <a:rPr lang="hr-HR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hr-HR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P10120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07995">
            <a:off x="504694" y="1040570"/>
            <a:ext cx="3917716" cy="2938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 descr="P1012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786058"/>
            <a:ext cx="4296715" cy="322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P1012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17145">
            <a:off x="503605" y="554476"/>
            <a:ext cx="4508880" cy="3381660"/>
          </a:xfrm>
          <a:prstGeom prst="rect">
            <a:avLst/>
          </a:prstGeom>
        </p:spPr>
      </p:pic>
      <p:pic>
        <p:nvPicPr>
          <p:cNvPr id="6" name="Slika 5" descr="P1011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958">
            <a:off x="4214632" y="2871934"/>
            <a:ext cx="4071934" cy="305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1012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4620036">
            <a:off x="-251129" y="2103681"/>
            <a:ext cx="4888072" cy="3666054"/>
          </a:xfrm>
        </p:spPr>
      </p:pic>
      <p:pic>
        <p:nvPicPr>
          <p:cNvPr id="5" name="Slika 4" descr="P1012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81339">
            <a:off x="4517190" y="1988319"/>
            <a:ext cx="438153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Documents and Settings\ucenik\Local Settings\Temporary Internet Files\Content.IE5\WDXWGSRC\MC900197682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20604">
            <a:off x="3500430" y="214290"/>
            <a:ext cx="1341422" cy="1626606"/>
          </a:xfrm>
          <a:prstGeom prst="rect">
            <a:avLst/>
          </a:prstGeom>
          <a:noFill/>
        </p:spPr>
      </p:pic>
      <p:pic>
        <p:nvPicPr>
          <p:cNvPr id="4099" name="Picture 3" descr="C:\Documents and Settings\ucenik\Local Settings\Temporary Internet Files\Content.IE5\WDXWGSRC\MC900197682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70650">
            <a:off x="4805116" y="177305"/>
            <a:ext cx="1341422" cy="16266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P10117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2524"/>
            <a:ext cx="9144000" cy="6092952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000100" y="428604"/>
            <a:ext cx="7456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Sretan Božić svakome!</a:t>
            </a:r>
            <a:endParaRPr lang="hr-HR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P1012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67921" y="625054"/>
            <a:ext cx="7858148" cy="5893611"/>
          </a:xfrm>
          <a:prstGeom prst="rect">
            <a:avLst/>
          </a:prstGeom>
        </p:spPr>
      </p:pic>
      <p:pic>
        <p:nvPicPr>
          <p:cNvPr id="5122" name="Picture 2" descr="C:\Documents and Settings\ucenik\Local Settings\Temporary Internet Files\Content.IE5\WDXWGSRC\MP90044642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9409" y="0"/>
            <a:ext cx="2384591" cy="1881177"/>
          </a:xfrm>
          <a:prstGeom prst="rect">
            <a:avLst/>
          </a:prstGeom>
          <a:noFill/>
        </p:spPr>
      </p:pic>
      <p:pic>
        <p:nvPicPr>
          <p:cNvPr id="5123" name="Picture 3" descr="C:\Documents and Settings\ucenik\Local Settings\Temporary Internet Files\Content.IE5\22GVXAO1\MC900193962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2285992"/>
            <a:ext cx="2017442" cy="40719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RECITATORI</a:t>
            </a:r>
            <a:endParaRPr lang="hr-HR" dirty="0"/>
          </a:p>
        </p:txBody>
      </p:sp>
      <p:pic>
        <p:nvPicPr>
          <p:cNvPr id="4" name="Rezervirano mjesto sadržaja 3" descr="P1012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1012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001152">
            <a:off x="-66040" y="1210723"/>
            <a:ext cx="5852583" cy="4389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C:\Documents and Settings\ucenik\Local Settings\Temporary Internet Files\Content.IE5\TLDL2824\MP90044640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2255">
            <a:off x="6320401" y="2380217"/>
            <a:ext cx="1999771" cy="27860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ZBOR</a:t>
            </a:r>
            <a:endParaRPr lang="hr-H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Rezervirano mjesto sadržaja 3" descr="P1012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12617">
            <a:off x="228743" y="2248550"/>
            <a:ext cx="4560041" cy="34200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Slika 4" descr="P10119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00683">
            <a:off x="5214942" y="3286124"/>
            <a:ext cx="3428960" cy="25717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0" name="Picture 2" descr="C:\Documents and Settings\ucenik\Local Settings\Temporary Internet Files\Content.IE5\22GVXAO1\MC90039731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857232"/>
            <a:ext cx="2459855" cy="177896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MUZIČARI</a:t>
            </a:r>
            <a:endParaRPr lang="hr-HR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Rezervirano mjesto sadržaja 3" descr="P1012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9800">
            <a:off x="1256539" y="2034226"/>
            <a:ext cx="5722200" cy="429165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194" name="Picture 2" descr="C:\Documents and Settings\ucenik\Local Settings\Temporary Internet Files\Content.IE5\TLDL2824\MM900188335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500042"/>
            <a:ext cx="1356179" cy="15001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P10119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249099">
            <a:off x="365326" y="2993890"/>
            <a:ext cx="4241803" cy="3181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Slika 4" descr="P10119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45064">
            <a:off x="4714876" y="3214686"/>
            <a:ext cx="4095747" cy="3071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Pravokutnik 5"/>
          <p:cNvSpPr/>
          <p:nvPr/>
        </p:nvSpPr>
        <p:spPr>
          <a:xfrm>
            <a:off x="1571604" y="1500174"/>
            <a:ext cx="5321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BOŽIĆ KOD 7.D</a:t>
            </a:r>
            <a:endParaRPr lang="hr-H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Documents and Settings\ucenik\Local Settings\Temporary Internet Files\Content.IE5\WDXWGSRC\MC900301498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428604"/>
            <a:ext cx="1285884" cy="2418386"/>
          </a:xfrm>
          <a:prstGeom prst="rect">
            <a:avLst/>
          </a:prstGeom>
          <a:noFill/>
        </p:spPr>
      </p:pic>
      <p:pic>
        <p:nvPicPr>
          <p:cNvPr id="2052" name="Picture 4" descr="C:\Documents and Settings\ucenik\Local Settings\Temporary Internet Files\Content.IE5\TLDL2824\MP900440302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000108"/>
            <a:ext cx="1055748" cy="16033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C -0.00468 0.02477 -0.03993 0.03681 -0.0559 0.03982 C -0.05833 0.03959 -0.07257 0.03843 -0.07725 0.03658 C -0.09861 0.02801 -0.06718 0.03774 -0.0868 0.03195 C -0.10486 0.00787 -0.11076 -0.02199 -0.125 -0.04907 C -0.12725 -0.05833 -0.12934 -0.06828 -0.13333 -0.07615 C -0.13229 -0.09629 -0.13402 -0.10416 -0.12621 -0.11898 C -0.1217 -0.12731 -0.12656 -0.12407 -0.12014 -0.12685 C -0.11562 -0.1331 -0.11076 -0.13425 -0.10468 -0.13634 C -0.09149 -0.13171 -0.0875 -0.11412 -0.0809 -0.1 C -0.08281 -0.07963 -0.08264 -0.08796 -0.08455 -0.09838 C -0.08437 -0.10023 -0.08298 -0.12546 -0.08212 -0.13009 C -0.0809 -0.13657 -0.07743 -0.14236 -0.07621 -0.14907 C -0.07274 -0.16851 -0.071 -0.1912 -0.05468 -0.19675 C -0.04357 -0.1949 -0.04166 -0.19282 -0.03333 -0.18402 C -0.0309 -0.1743 -0.03281 -0.18055 -0.025 -0.16666 C -0.02291 -0.16296 -0.02257 -0.1574 -0.02014 -0.15393 C -0.01892 -0.15231 -0.01788 -0.15069 -0.01666 -0.14907 C -0.0158 -0.14583 -0.01545 -0.14259 -0.01423 -0.13958 C -0.01337 -0.13726 -0.01128 -0.13588 -0.01059 -0.13333 C -0.0033 -0.10601 -0.01232 -0.12523 -0.0059 -0.1125 C -0.00625 -0.09976 -0.00607 -0.08703 -0.00712 -0.07453 C -0.00816 -0.0618 -0.01302 -0.0787 -0.00712 -0.06342 C -0.00625 -0.05856 -0.00382 -0.0493 -0.00121 -0.04583 C 0.00087 -0.04305 0.00608 -0.03958 0.00608 -0.03958 C 0.01302 -0.04097 0.01754 -0.03981 0.02153 -0.04745 C 0.02292 -0.05277 0.02396 -0.0581 0.025 -0.06342 C 0.02223 -0.11782 0.025 -0.05069 0.025 -0.12685 C 0.025 -0.1331 0.02153 -0.17476 0.02153 -0.13009 " pathEditMode="relative" ptsTypes="ffffffffffffffffffffffffffff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AJMO SVI NA BOŽIĆNI PARTY</a:t>
            </a:r>
            <a:endParaRPr lang="hr-HR" dirty="0"/>
          </a:p>
        </p:txBody>
      </p:sp>
      <p:pic>
        <p:nvPicPr>
          <p:cNvPr id="4" name="Rezervirano mjesto sadržaja 3" descr="P10119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857364"/>
            <a:ext cx="5852583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C -0.02743 0.02268 -0.06164 0.02361 -0.09289 0.02847 C -0.16615 0.03958 -0.23854 0.05648 -0.31198 0.06505 C -0.35139 0.06412 -0.36702 0.07407 -0.3941 0.05718 C -0.35539 0.04005 -0.2533 0.04491 -0.24045 0.04444 C -0.21025 0.04329 -0.15 0.0412 -0.15 0.0412 C 0.00017 0.02616 0.15798 0.0375 0.3059 0.03958 C 0.31076 0.04074 0.32291 0.03727 0.32031 0.04282 C 0.31736 0.04907 0.3092 0.04421 0.30364 0.04444 C 0.27899 0.04537 0.25434 0.0456 0.22968 0.04606 C 0.04791 0.04306 -0.13177 0.03171 -0.31302 0.02523 C -0.41598 0.01736 -0.3375 0.02454 -0.18091 0.01898 C -0.11059 0.01643 -0.32136 0.01806 -0.39167 0.01898 C -0.43143 0.01736 -0.52986 1.11111E-6 -0.58091 0.02384 C -0.57257 0.04097 -0.5783 0.03148 -0.5441 0.03495 C -0.51285 0.03796 -0.48143 0.04005 -0.45 0.0412 C -0.42483 0.04213 -0.09757 0.04722 -0.07622 0.04745 C -0.03004 0.04444 0.01805 0.04977 0.06302 0.03495 C 0.03784 0.01759 0.00989 0.01759 -0.01789 0.01412 C -0.03368 0.01458 -0.04966 0.01458 -0.06545 0.01574 C -0.07066 0.0162 -0.07587 0.01713 -0.08091 0.01898 C -0.09497 0.02407 -0.08976 0.02384 -0.08698 0.02384 " pathEditMode="relative" ptsTypes="fffffffffffffffffffff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jek">
  <a:themeElements>
    <a:clrScheme name="Tij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ij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j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76</TotalTime>
  <Words>23</Words>
  <Application>Microsoft Office PowerPoint</Application>
  <PresentationFormat>Prikaz na zaslonu (4:3)</PresentationFormat>
  <Paragraphs>11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1" baseType="lpstr">
      <vt:lpstr>Tijek</vt:lpstr>
      <vt:lpstr>BOŽIĆNE SLIKE </vt:lpstr>
      <vt:lpstr>Slajd 2</vt:lpstr>
      <vt:lpstr>Slajd 3</vt:lpstr>
      <vt:lpstr>RECITATORI</vt:lpstr>
      <vt:lpstr>Slajd 5</vt:lpstr>
      <vt:lpstr>ZBOR</vt:lpstr>
      <vt:lpstr>MUZIČARI</vt:lpstr>
      <vt:lpstr>Slajd 8</vt:lpstr>
      <vt:lpstr>AJMO SVI NA BOŽIĆNI PARTY</vt:lpstr>
      <vt:lpstr>BOŽIĆ DOLAZI</vt:lpstr>
      <vt:lpstr>BOŽIĆNO ČAŠĆENJE</vt:lpstr>
      <vt:lpstr>Slajd 12</vt:lpstr>
      <vt:lpstr>TOMBOLA</vt:lpstr>
      <vt:lpstr>Slajd 14</vt:lpstr>
      <vt:lpstr>Slajd 15</vt:lpstr>
      <vt:lpstr>Slajd 16</vt:lpstr>
      <vt:lpstr>Slajd 17</vt:lpstr>
      <vt:lpstr>Slajd 18</vt:lpstr>
      <vt:lpstr>Slajd 19</vt:lpstr>
      <vt:lpstr>Slajd 20</vt:lpstr>
    </vt:vector>
  </TitlesOfParts>
  <Company>Osnovna skola Samobor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BOŽIĆNE SLIKE </dc:title>
  <dc:creator>ucenik</dc:creator>
  <cp:lastModifiedBy>ucenik</cp:lastModifiedBy>
  <cp:revision>9</cp:revision>
  <dcterms:created xsi:type="dcterms:W3CDTF">2013-01-31T14:04:33Z</dcterms:created>
  <dcterms:modified xsi:type="dcterms:W3CDTF">2013-02-08T18:00:13Z</dcterms:modified>
</cp:coreProperties>
</file>